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1785104"/>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t>
            </a:r>
            <a:r>
              <a:rPr lang="en-US">
                <a:solidFill>
                  <a:srgbClr val="0070C0"/>
                </a:solidFill>
              </a:rPr>
              <a:t>all dispatched </a:t>
            </a:r>
            <a:r>
              <a:rPr lang="en-US" dirty="0">
                <a:solidFill>
                  <a:srgbClr val="0070C0"/>
                </a:solidFill>
              </a:rPr>
              <a:t>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endParaRPr lang="en-IN" dirty="0">
              <a:solidFill>
                <a:srgbClr val="0070C0"/>
              </a:solidFill>
            </a:endParaRP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57290</TotalTime>
  <Words>89818</Words>
  <Application>Microsoft Office PowerPoint</Application>
  <PresentationFormat>Widescreen</PresentationFormat>
  <Paragraphs>12809</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13257</cp:revision>
  <dcterms:created xsi:type="dcterms:W3CDTF">2015-10-09T06:09:34Z</dcterms:created>
  <dcterms:modified xsi:type="dcterms:W3CDTF">2025-07-08T05:08:57Z</dcterms:modified>
</cp:coreProperties>
</file>